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80" r:id="rId2"/>
    <p:sldId id="279" r:id="rId3"/>
    <p:sldId id="347" r:id="rId4"/>
    <p:sldId id="348" r:id="rId5"/>
    <p:sldId id="349" r:id="rId6"/>
    <p:sldId id="350" r:id="rId7"/>
    <p:sldId id="351" r:id="rId8"/>
    <p:sldId id="352" r:id="rId9"/>
    <p:sldId id="305" r:id="rId10"/>
  </p:sldIdLst>
  <p:sldSz cx="12192000" cy="6858000"/>
  <p:notesSz cx="679450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  <p15:guide id="3" orient="horz" pos="1728" userDrawn="1">
          <p15:clr>
            <a:srgbClr val="A4A3A4"/>
          </p15:clr>
        </p15:guide>
        <p15:guide id="4" orient="horz" pos="1296" userDrawn="1">
          <p15:clr>
            <a:srgbClr val="A4A3A4"/>
          </p15:clr>
        </p15:guide>
        <p15:guide id="5" orient="horz" pos="864" userDrawn="1">
          <p15:clr>
            <a:srgbClr val="A4A3A4"/>
          </p15:clr>
        </p15:guide>
        <p15:guide id="6" orient="horz" pos="434" userDrawn="1">
          <p15:clr>
            <a:srgbClr val="A4A3A4"/>
          </p15:clr>
        </p15:guide>
        <p15:guide id="7" orient="horz" pos="2590" userDrawn="1">
          <p15:clr>
            <a:srgbClr val="A4A3A4"/>
          </p15:clr>
        </p15:guide>
        <p15:guide id="8" orient="horz" pos="3022" userDrawn="1">
          <p15:clr>
            <a:srgbClr val="A4A3A4"/>
          </p15:clr>
        </p15:guide>
        <p15:guide id="9" orient="horz" pos="3454" userDrawn="1">
          <p15:clr>
            <a:srgbClr val="A4A3A4"/>
          </p15:clr>
        </p15:guide>
        <p15:guide id="10" orient="horz" pos="3884" userDrawn="1">
          <p15:clr>
            <a:srgbClr val="A4A3A4"/>
          </p15:clr>
        </p15:guide>
        <p15:guide id="11" pos="3359" userDrawn="1">
          <p15:clr>
            <a:srgbClr val="A4A3A4"/>
          </p15:clr>
        </p15:guide>
        <p15:guide id="12" pos="2880" userDrawn="1">
          <p15:clr>
            <a:srgbClr val="A4A3A4"/>
          </p15:clr>
        </p15:guide>
        <p15:guide id="13" pos="2398" userDrawn="1">
          <p15:clr>
            <a:srgbClr val="A4A3A4"/>
          </p15:clr>
        </p15:guide>
        <p15:guide id="14" pos="1920" userDrawn="1">
          <p15:clr>
            <a:srgbClr val="A4A3A4"/>
          </p15:clr>
        </p15:guide>
        <p15:guide id="15" pos="1438" userDrawn="1">
          <p15:clr>
            <a:srgbClr val="A4A3A4"/>
          </p15:clr>
        </p15:guide>
        <p15:guide id="16" pos="960" userDrawn="1">
          <p15:clr>
            <a:srgbClr val="A4A3A4"/>
          </p15:clr>
        </p15:guide>
        <p15:guide id="17" pos="479" userDrawn="1">
          <p15:clr>
            <a:srgbClr val="A4A3A4"/>
          </p15:clr>
        </p15:guide>
        <p15:guide id="18" pos="4320" userDrawn="1">
          <p15:clr>
            <a:srgbClr val="A4A3A4"/>
          </p15:clr>
        </p15:guide>
        <p15:guide id="19" pos="4798" userDrawn="1">
          <p15:clr>
            <a:srgbClr val="A4A3A4"/>
          </p15:clr>
        </p15:guide>
        <p15:guide id="20" pos="5278" userDrawn="1">
          <p15:clr>
            <a:srgbClr val="A4A3A4"/>
          </p15:clr>
        </p15:guide>
        <p15:guide id="21" pos="5756" userDrawn="1">
          <p15:clr>
            <a:srgbClr val="A4A3A4"/>
          </p15:clr>
        </p15:guide>
        <p15:guide id="22" pos="6236" userDrawn="1">
          <p15:clr>
            <a:srgbClr val="A4A3A4"/>
          </p15:clr>
        </p15:guide>
        <p15:guide id="23" pos="6718" userDrawn="1">
          <p15:clr>
            <a:srgbClr val="A4A3A4"/>
          </p15:clr>
        </p15:guide>
        <p15:guide id="24" pos="7198" userDrawn="1">
          <p15:clr>
            <a:srgbClr val="A4A3A4"/>
          </p15:clr>
        </p15:guide>
        <p15:guide id="25" orient="horz" pos="2152">
          <p15:clr>
            <a:srgbClr val="A4A3A4"/>
          </p15:clr>
        </p15:guide>
        <p15:guide id="26" orient="horz" pos="87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scaleToFitPaper="1" frameSlides="1"/>
  <p:clrMru>
    <a:srgbClr val="FE570D"/>
    <a:srgbClr val="F33607"/>
    <a:srgbClr val="55BD5A"/>
    <a:srgbClr val="028C59"/>
    <a:srgbClr val="40B9E6"/>
    <a:srgbClr val="0655FA"/>
    <a:srgbClr val="FE0F64"/>
    <a:srgbClr val="E71401"/>
    <a:srgbClr val="EDEEE8"/>
    <a:srgbClr val="C6C6C6"/>
  </p:clrMru>
  <p:extLst>
    <p:ext uri="{E76CE94A-603C-4142-B9EB-6D1370010A27}">
      <p14:discardImageEditData xmlns="" xmlns:p14="http://schemas.microsoft.com/office/powerpoint/2010/main" val="1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08" autoAdjust="0"/>
    <p:restoredTop sz="94300" autoAdjust="0"/>
  </p:normalViewPr>
  <p:slideViewPr>
    <p:cSldViewPr snapToGrid="0" snapToObjects="1">
      <p:cViewPr>
        <p:scale>
          <a:sx n="40" d="100"/>
          <a:sy n="40" d="100"/>
        </p:scale>
        <p:origin x="-592" y="-500"/>
      </p:cViewPr>
      <p:guideLst>
        <p:guide orient="horz" pos="2160"/>
        <p:guide orient="horz" pos="1728"/>
        <p:guide orient="horz" pos="1296"/>
        <p:guide orient="horz" pos="864"/>
        <p:guide orient="horz" pos="434"/>
        <p:guide orient="horz" pos="2590"/>
        <p:guide orient="horz" pos="3022"/>
        <p:guide orient="horz" pos="3454"/>
        <p:guide orient="horz" pos="3884"/>
        <p:guide orient="horz" pos="2152"/>
        <p:guide orient="horz" pos="870"/>
        <p:guide pos="3840"/>
        <p:guide pos="3359"/>
        <p:guide pos="2880"/>
        <p:guide pos="2398"/>
        <p:guide pos="1920"/>
        <p:guide pos="1438"/>
        <p:guide pos="960"/>
        <p:guide pos="479"/>
        <p:guide pos="4320"/>
        <p:guide pos="4798"/>
        <p:guide pos="5278"/>
        <p:guide pos="5756"/>
        <p:guide pos="6236"/>
        <p:guide pos="6718"/>
        <p:guide pos="7198"/>
      </p:guideLst>
    </p:cSldViewPr>
  </p:slideViewPr>
  <p:outlineViewPr>
    <p:cViewPr>
      <p:scale>
        <a:sx n="33" d="100"/>
        <a:sy n="33" d="100"/>
      </p:scale>
      <p:origin x="0" y="-4392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283" cy="49530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1"/>
            <a:ext cx="2944283" cy="49530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4A71F510-2865-AD40-B295-EFE53B47B615}" type="datetimeFigureOut">
              <a:rPr lang="en-US" smtClean="0"/>
              <a:pPr/>
              <a:t>6/27/2016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8982"/>
            <a:ext cx="2944283" cy="49530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08982"/>
            <a:ext cx="2944283" cy="49530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FB7C96FB-A7F6-4D46-979D-BE69A3DE088F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405753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283" cy="49702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1"/>
            <a:ext cx="2944283" cy="49702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038A2DA8-FDC1-D147-9E87-8AE9AC161936}" type="datetimeFigureOut">
              <a:rPr lang="en-GB" smtClean="0"/>
              <a:pPr/>
              <a:t>27/06/2016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38250"/>
            <a:ext cx="5943600" cy="3343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67263"/>
            <a:ext cx="5435600" cy="3900488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7019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7019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1A54B304-E99A-554B-A154-AA493B70D9FA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95030231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1" y="1723877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2825" y="3429007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9" y="3429007"/>
            <a:ext cx="1510613" cy="276999"/>
          </a:xfr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800">
                <a:solidFill>
                  <a:schemeClr val="tx1"/>
                </a:solidFill>
              </a:defRPr>
            </a:lvl1pPr>
          </a:lstStyle>
          <a:p>
            <a:fld id="{FED5E194-A313-3546-9321-A3CB328571C1}" type="datetime1">
              <a:rPr lang="en-GB" smtClean="0"/>
              <a:pPr/>
              <a:t>27/06/2016</a:t>
            </a:fld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 rot="16200000">
            <a:off x="1615349" y="-157777"/>
            <a:ext cx="691602" cy="239829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026" name="Picture 2" descr="\\psf\Home\Desktop\ENELLOGO1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519702" y="5483226"/>
            <a:ext cx="1907123" cy="6910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7013184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fld id="{AAD403E6-FF96-BE4B-84CA-676501F01629}" type="datetime1">
              <a:rPr lang="en-GB" smtClean="0"/>
              <a:pPr/>
              <a:t>27/06/2016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r>
              <a:rPr lang="en-GB" smtClean="0"/>
              <a:t>Presentation footer 10PT grey. Please add the relevant country to the footer.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fld id="{1ED2235E-0982-3B42-A838-A74550CD4449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 dirty="0" smtClean="0"/>
              <a:t>Click to edit Master subtitle style if required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19950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estazione sezio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772211" y="6264005"/>
            <a:ext cx="1510613" cy="153888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F8EEDE2B-4951-7742-A2AB-6ED26DAF47B2}" type="datetime1">
              <a:rPr lang="en-GB" smtClean="0"/>
              <a:pPr/>
              <a:t>27/06/2016</a:t>
            </a:fld>
            <a:endParaRPr lang="en-GB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282825" y="6264005"/>
            <a:ext cx="8381999" cy="153888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 smtClean="0"/>
              <a:t>Presentation footer 10PT grey. Please add the relevant country to the footer.</a:t>
            </a:r>
            <a:endParaRPr lang="en-GB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264005"/>
            <a:ext cx="762000" cy="153888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>
          <a:xfrm>
            <a:off x="1534496" y="1363678"/>
            <a:ext cx="6076985" cy="2054225"/>
          </a:xfrm>
        </p:spPr>
        <p:txBody>
          <a:bodyPr anchor="b">
            <a:noAutofit/>
          </a:bodyPr>
          <a:lstStyle>
            <a:lvl1pPr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Click to edit </a:t>
            </a:r>
            <a:br>
              <a:rPr lang="en-GB" dirty="0" smtClean="0"/>
            </a:br>
            <a:r>
              <a:rPr lang="en-GB" dirty="0" smtClean="0"/>
              <a:t>Master title style</a:t>
            </a:r>
            <a:endParaRPr lang="en-GB" dirty="0"/>
          </a:p>
        </p:txBody>
      </p:sp>
      <p:sp>
        <p:nvSpPr>
          <p:cNvPr id="29" name="Rectangle 28"/>
          <p:cNvSpPr/>
          <p:nvPr userDrawn="1"/>
        </p:nvSpPr>
        <p:spPr>
          <a:xfrm rot="16200000">
            <a:off x="2879087" y="2344098"/>
            <a:ext cx="1098240" cy="38084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 noProof="0"/>
          </a:p>
        </p:txBody>
      </p:sp>
      <p:pic>
        <p:nvPicPr>
          <p:cNvPr id="8" name="Picture 2" descr="\\psf\Home\Desktop\ENELLOGO1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100484" y="690090"/>
            <a:ext cx="1326339" cy="4805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260430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1999" y="2057399"/>
            <a:ext cx="5334001" cy="4108451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9" y="2057399"/>
            <a:ext cx="5330825" cy="4108451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7D4C6-EA1E-7748-8D26-B44A63FDFE33}" type="datetime1">
              <a:rPr lang="en-GB" smtClean="0"/>
              <a:pPr/>
              <a:t>27/06/2016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footer 10PT grey. Please add the relevant country to the footer.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‹N›</a:t>
            </a:fld>
            <a:endParaRPr lang="en-GB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 dirty="0" smtClean="0"/>
              <a:t>Click to edit Master subtitle style if required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58372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057399"/>
            <a:ext cx="3554412" cy="4108451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16413" y="2057399"/>
            <a:ext cx="3554411" cy="4108451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BF55B-9869-0E45-B986-8EB86A00C150}" type="datetime1">
              <a:rPr lang="en-GB" smtClean="0"/>
              <a:pPr/>
              <a:t>27/06/2016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footer 10PT grey. Please add the relevant country to the footer.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‹N›</a:t>
            </a:fld>
            <a:endParaRPr lang="en-GB"/>
          </a:p>
        </p:txBody>
      </p:sp>
      <p:sp>
        <p:nvSpPr>
          <p:cNvPr id="12" name="Content Placeholder 3"/>
          <p:cNvSpPr>
            <a:spLocks noGrp="1"/>
          </p:cNvSpPr>
          <p:nvPr>
            <p:ph sz="half" idx="13"/>
          </p:nvPr>
        </p:nvSpPr>
        <p:spPr>
          <a:xfrm>
            <a:off x="7870824" y="2057400"/>
            <a:ext cx="3554411" cy="4108451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 dirty="0" smtClean="0"/>
              <a:t>Click to edit Master subtitle style if required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21594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spcAft>
                <a:spcPts val="1200"/>
              </a:spcAft>
              <a:defRPr sz="3800"/>
            </a:lvl1pPr>
            <a:lvl2pPr>
              <a:defRPr i="1"/>
            </a:lvl2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1C19-7526-424E-BFA6-F826B78A7CB0}" type="datetime1">
              <a:rPr lang="en-GB" smtClean="0"/>
              <a:pPr/>
              <a:t>27/06/2016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footer 10PT grey. Please add the relevant country to the footer.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 dirty="0" smtClean="0"/>
              <a:t>Click to edit Master subtitle style if required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432157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ey Message Only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C0FF18-AC50-3142-9EF1-53E30D3BF1C5}" type="datetime1">
              <a:rPr lang="en-GB" smtClean="0"/>
              <a:pPr/>
              <a:t>27/06/2016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Presentation footer 10PT grey. Please add the relevant country to the footer.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 rot="5400000">
            <a:off x="1845391" y="-394416"/>
            <a:ext cx="878042" cy="3044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72211" y="1905918"/>
            <a:ext cx="7606614" cy="3577306"/>
          </a:xfrm>
        </p:spPr>
        <p:txBody>
          <a:bodyPr/>
          <a:lstStyle>
            <a:lvl1pPr>
              <a:defRPr sz="4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654128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686B6-A166-D84A-95C6-F9F4B2599B87}" type="datetime1">
              <a:rPr lang="en-GB" smtClean="0"/>
              <a:pPr/>
              <a:t>27/06/2016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footer 10PT grey. Please add the relevant country to the footer.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‹N›</a:t>
            </a:fld>
            <a:endParaRPr lang="en-GB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 dirty="0" smtClean="0"/>
              <a:t>Click to edit Master subtitle style if required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458605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7F53D-92EE-B146-A309-B3AE8F8662FA}" type="datetime1">
              <a:rPr lang="en-GB" smtClean="0"/>
              <a:pPr/>
              <a:t>27/06/2016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footer 10PT grey. Please add the relevant country to the footer.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608808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8375651" cy="394980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it-IT" noProof="0" smtClean="0"/>
              <a:t>Fare clic per modificare lo stile del titolo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1999" y="2055703"/>
            <a:ext cx="10664825" cy="4110147"/>
          </a:xfrm>
          <a:prstGeom prst="rect">
            <a:avLst/>
          </a:prstGeom>
        </p:spPr>
        <p:txBody>
          <a:bodyPr vert="horz" wrap="square" lIns="0" tIns="0" rIns="180000" bIns="0" rtlCol="0">
            <a:no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2211" y="6264005"/>
            <a:ext cx="1510613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l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EB8018B4-E1FB-B74E-A39A-4200264D9A67}" type="datetime1">
              <a:rPr lang="en-GB" noProof="0" smtClean="0"/>
              <a:pPr/>
              <a:t>27/06/2016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2825" y="6264005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l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 noProof="0" smtClean="0"/>
              <a:t>Presentation footer 10PT grey. Please add the relevant country to the footer.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4825" y="6264005"/>
            <a:ext cx="762000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‹N›</a:t>
            </a:fld>
            <a:endParaRPr lang="en-GB" noProof="0"/>
          </a:p>
        </p:txBody>
      </p:sp>
      <p:sp>
        <p:nvSpPr>
          <p:cNvPr id="10" name="Rectangle 9"/>
          <p:cNvSpPr/>
          <p:nvPr/>
        </p:nvSpPr>
        <p:spPr>
          <a:xfrm>
            <a:off x="403225" y="688975"/>
            <a:ext cx="196850" cy="6826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 noProof="0"/>
          </a:p>
        </p:txBody>
      </p:sp>
      <p:pic>
        <p:nvPicPr>
          <p:cNvPr id="9" name="Picture 2" descr="\\psf\Home\Desktop\ENELLOGO1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0100484" y="690090"/>
            <a:ext cx="1326339" cy="4805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822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65" r:id="rId3"/>
    <p:sldLayoutId id="2147483652" r:id="rId4"/>
    <p:sldLayoutId id="2147483657" r:id="rId5"/>
    <p:sldLayoutId id="2147483658" r:id="rId6"/>
    <p:sldLayoutId id="2147483659" r:id="rId7"/>
    <p:sldLayoutId id="2147483654" r:id="rId8"/>
    <p:sldLayoutId id="2147483655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/>
        <a:buNone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85750" indent="-28575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539750" indent="-26987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480" userDrawn="1">
          <p15:clr>
            <a:srgbClr val="F26B43"/>
          </p15:clr>
        </p15:guide>
        <p15:guide id="4" pos="1920" userDrawn="1">
          <p15:clr>
            <a:srgbClr val="F26B43"/>
          </p15:clr>
        </p15:guide>
        <p15:guide id="5" pos="960" userDrawn="1">
          <p15:clr>
            <a:srgbClr val="F26B43"/>
          </p15:clr>
        </p15:guide>
        <p15:guide id="6" pos="1438" userDrawn="1">
          <p15:clr>
            <a:srgbClr val="F26B43"/>
          </p15:clr>
        </p15:guide>
        <p15:guide id="7" pos="2398" userDrawn="1">
          <p15:clr>
            <a:srgbClr val="F26B43"/>
          </p15:clr>
        </p15:guide>
        <p15:guide id="8" pos="2880" userDrawn="1">
          <p15:clr>
            <a:srgbClr val="F26B43"/>
          </p15:clr>
        </p15:guide>
        <p15:guide id="9" pos="3360" userDrawn="1">
          <p15:clr>
            <a:srgbClr val="F26B43"/>
          </p15:clr>
        </p15:guide>
        <p15:guide id="10" pos="4320" userDrawn="1">
          <p15:clr>
            <a:srgbClr val="F26B43"/>
          </p15:clr>
        </p15:guide>
        <p15:guide id="11" pos="4798" userDrawn="1">
          <p15:clr>
            <a:srgbClr val="F26B43"/>
          </p15:clr>
        </p15:guide>
        <p15:guide id="12" pos="5278" userDrawn="1">
          <p15:clr>
            <a:srgbClr val="F26B43"/>
          </p15:clr>
        </p15:guide>
        <p15:guide id="13" pos="5756" userDrawn="1">
          <p15:clr>
            <a:srgbClr val="F26B43"/>
          </p15:clr>
        </p15:guide>
        <p15:guide id="14" pos="6236" userDrawn="1">
          <p15:clr>
            <a:srgbClr val="F26B43"/>
          </p15:clr>
        </p15:guide>
        <p15:guide id="15" pos="6718" userDrawn="1">
          <p15:clr>
            <a:srgbClr val="F26B43"/>
          </p15:clr>
        </p15:guide>
        <p15:guide id="16" pos="7197" userDrawn="1">
          <p15:clr>
            <a:srgbClr val="F26B43"/>
          </p15:clr>
        </p15:guide>
        <p15:guide id="17" orient="horz" pos="1728" userDrawn="1">
          <p15:clr>
            <a:srgbClr val="F26B43"/>
          </p15:clr>
        </p15:guide>
        <p15:guide id="18" orient="horz" pos="1296" userDrawn="1">
          <p15:clr>
            <a:srgbClr val="F26B43"/>
          </p15:clr>
        </p15:guide>
        <p15:guide id="19" orient="horz" pos="864" userDrawn="1">
          <p15:clr>
            <a:srgbClr val="F26B43"/>
          </p15:clr>
        </p15:guide>
        <p15:guide id="20" orient="horz" pos="434" userDrawn="1">
          <p15:clr>
            <a:srgbClr val="F26B43"/>
          </p15:clr>
        </p15:guide>
        <p15:guide id="21" orient="horz" pos="2590" userDrawn="1">
          <p15:clr>
            <a:srgbClr val="F26B43"/>
          </p15:clr>
        </p15:guide>
        <p15:guide id="22" orient="horz" pos="3022" userDrawn="1">
          <p15:clr>
            <a:srgbClr val="F26B43"/>
          </p15:clr>
        </p15:guide>
        <p15:guide id="23" orient="horz" pos="3454" userDrawn="1">
          <p15:clr>
            <a:srgbClr val="F26B43"/>
          </p15:clr>
        </p15:guide>
        <p15:guide id="24" orient="horz" pos="388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enel.it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Ene</a:t>
            </a:r>
            <a:r>
              <a:rPr lang="en-GB" dirty="0"/>
              <a:t>l</a:t>
            </a:r>
            <a:r>
              <a:rPr lang="en-GB" dirty="0" smtClean="0"/>
              <a:t> </a:t>
            </a:r>
            <a:r>
              <a:rPr lang="en-GB" dirty="0" err="1" smtClean="0"/>
              <a:t>Alternanza</a:t>
            </a:r>
            <a:r>
              <a:rPr lang="en-GB" dirty="0" smtClean="0"/>
              <a:t> </a:t>
            </a:r>
            <a:r>
              <a:rPr lang="en-GB" dirty="0" err="1" smtClean="0"/>
              <a:t>Scuola</a:t>
            </a:r>
            <a:r>
              <a:rPr lang="en-GB" dirty="0" smtClean="0"/>
              <a:t> </a:t>
            </a:r>
            <a:r>
              <a:rPr lang="en-GB" dirty="0" err="1" smtClean="0"/>
              <a:t>Lavoro</a:t>
            </a:r>
            <a:r>
              <a:rPr lang="en-GB" dirty="0" smtClean="0"/>
              <a:t> 2016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2824" y="3429007"/>
            <a:ext cx="7942590" cy="276999"/>
          </a:xfrm>
        </p:spPr>
        <p:txBody>
          <a:bodyPr/>
          <a:lstStyle/>
          <a:p>
            <a:r>
              <a:rPr lang="it-IT" dirty="0" smtClean="0"/>
              <a:t>Modalità di registrazione candidatura on-line  </a:t>
            </a:r>
            <a:br>
              <a:rPr lang="it-IT" dirty="0" smtClean="0"/>
            </a:b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5DA4C-A398-6A49-99BD-15C679B332A1}" type="datetime1">
              <a:rPr lang="en-GB" smtClean="0"/>
              <a:pPr/>
              <a:t>27/06/2016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80531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Accesso</a:t>
            </a:r>
            <a:r>
              <a:rPr lang="en-GB" dirty="0" smtClean="0"/>
              <a:t> al </a:t>
            </a:r>
            <a:r>
              <a:rPr lang="en-GB" dirty="0" err="1" smtClean="0"/>
              <a:t>sistema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762000" y="2055703"/>
            <a:ext cx="8004962" cy="3783122"/>
          </a:xfrm>
        </p:spPr>
        <p:txBody>
          <a:bodyPr/>
          <a:lstStyle/>
          <a:p>
            <a:r>
              <a:rPr lang="it-IT" b="1" dirty="0" err="1" smtClean="0"/>
              <a:t>Step</a:t>
            </a:r>
            <a:r>
              <a:rPr lang="it-IT" b="1" dirty="0" smtClean="0"/>
              <a:t> 1: </a:t>
            </a:r>
            <a:r>
              <a:rPr lang="it-IT" dirty="0" smtClean="0"/>
              <a:t>collegarsi al sito web di Enel al seguente link: </a:t>
            </a:r>
            <a:r>
              <a:rPr lang="it-IT" u="sng" dirty="0" smtClean="0">
                <a:hlinkClick r:id="rId2"/>
              </a:rPr>
              <a:t>http://www.enel.</a:t>
            </a:r>
            <a:r>
              <a:rPr lang="it-IT" u="sng" dirty="0" smtClean="0"/>
              <a:t>com</a:t>
            </a:r>
          </a:p>
          <a:p>
            <a:r>
              <a:rPr lang="it-IT" b="1" dirty="0" err="1" smtClean="0"/>
              <a:t>Step</a:t>
            </a:r>
            <a:r>
              <a:rPr lang="it-IT" b="1" dirty="0" smtClean="0"/>
              <a:t> 2: </a:t>
            </a:r>
            <a:r>
              <a:rPr lang="it-IT" dirty="0" smtClean="0"/>
              <a:t>cliccare nella sezione “Carriere” la voce “Invia il curriculum” </a:t>
            </a:r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DF5F-E048-104D-A320-B3BDEEDDEB71}" type="datetime1">
              <a:rPr lang="en-GB" smtClean="0"/>
              <a:pPr/>
              <a:t>27/06/2016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footer 10PT grey. Please add the relevant country to the footer.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19" name="Immagine 18"/>
          <p:cNvPicPr/>
          <p:nvPr/>
        </p:nvPicPr>
        <p:blipFill>
          <a:blip r:embed="rId3"/>
          <a:srcRect l="22612" t="11911" r="22780" b="9972"/>
          <a:stretch>
            <a:fillRect/>
          </a:stretch>
        </p:blipFill>
        <p:spPr bwMode="auto">
          <a:xfrm>
            <a:off x="2881311" y="3019425"/>
            <a:ext cx="4176713" cy="3111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Connettore 2 19"/>
          <p:cNvCxnSpPr/>
          <p:nvPr/>
        </p:nvCxnSpPr>
        <p:spPr>
          <a:xfrm>
            <a:off x="4410633" y="2789299"/>
            <a:ext cx="1095375" cy="460251"/>
          </a:xfrm>
          <a:prstGeom prst="straightConnector1">
            <a:avLst/>
          </a:prstGeom>
          <a:ln w="28575">
            <a:solidFill>
              <a:srgbClr val="FFCC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e 22"/>
          <p:cNvSpPr/>
          <p:nvPr/>
        </p:nvSpPr>
        <p:spPr>
          <a:xfrm>
            <a:off x="5506008" y="3212976"/>
            <a:ext cx="571872" cy="288032"/>
          </a:xfrm>
          <a:prstGeom prst="ellipse">
            <a:avLst/>
          </a:prstGeom>
          <a:noFill/>
          <a:ln w="28575">
            <a:solidFill>
              <a:srgbClr val="E68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Ovale 23"/>
          <p:cNvSpPr/>
          <p:nvPr/>
        </p:nvSpPr>
        <p:spPr>
          <a:xfrm>
            <a:off x="5220072" y="4979293"/>
            <a:ext cx="571872" cy="288032"/>
          </a:xfrm>
          <a:prstGeom prst="ellipse">
            <a:avLst/>
          </a:prstGeom>
          <a:noFill/>
          <a:ln w="28575">
            <a:solidFill>
              <a:srgbClr val="E68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5" name="Connettore 2 24"/>
          <p:cNvCxnSpPr/>
          <p:nvPr/>
        </p:nvCxnSpPr>
        <p:spPr>
          <a:xfrm flipH="1">
            <a:off x="5638800" y="2752725"/>
            <a:ext cx="809625" cy="2226568"/>
          </a:xfrm>
          <a:prstGeom prst="straightConnector1">
            <a:avLst/>
          </a:prstGeom>
          <a:ln w="28575">
            <a:solidFill>
              <a:srgbClr val="FFB95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80042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Dati anagrafici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52574" y="2779603"/>
            <a:ext cx="2647951" cy="1935272"/>
          </a:xfrm>
        </p:spPr>
        <p:txBody>
          <a:bodyPr/>
          <a:lstStyle/>
          <a:p>
            <a:pPr algn="ctr"/>
            <a:r>
              <a:rPr lang="it-IT" b="1" dirty="0" err="1" smtClean="0"/>
              <a:t>Step</a:t>
            </a:r>
            <a:r>
              <a:rPr lang="it-IT" b="1" dirty="0" smtClean="0"/>
              <a:t> 3: </a:t>
            </a:r>
            <a:r>
              <a:rPr lang="it-IT" dirty="0" smtClean="0"/>
              <a:t>iniziare la registrazione inserendo i propri dati anagrafici negli appositi campi e allegando una propria fotografia.</a:t>
            </a:r>
          </a:p>
          <a:p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03E6-FF96-BE4B-84CA-676501F01629}" type="datetime1">
              <a:rPr lang="en-GB" smtClean="0"/>
              <a:pPr/>
              <a:t>27/06/2016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footer 10PT grey. Please add the relevant country to the footer.</a:t>
            </a:r>
            <a:endParaRPr lang="en-GB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8" name="Immagine 7"/>
          <p:cNvPicPr/>
          <p:nvPr/>
        </p:nvPicPr>
        <p:blipFill>
          <a:blip r:embed="rId2"/>
          <a:srcRect l="27696" t="11634" r="28426" b="4709"/>
          <a:stretch>
            <a:fillRect/>
          </a:stretch>
        </p:blipFill>
        <p:spPr bwMode="auto">
          <a:xfrm>
            <a:off x="5038726" y="1323975"/>
            <a:ext cx="4486274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Titolo di studio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61999" y="2055703"/>
            <a:ext cx="3390901" cy="3097322"/>
          </a:xfrm>
        </p:spPr>
        <p:txBody>
          <a:bodyPr/>
          <a:lstStyle/>
          <a:p>
            <a:pPr lvl="0"/>
            <a:r>
              <a:rPr lang="it-IT" b="1" dirty="0" err="1" smtClean="0"/>
              <a:t>Step</a:t>
            </a:r>
            <a:r>
              <a:rPr lang="it-IT" b="1" dirty="0" smtClean="0"/>
              <a:t> 4: </a:t>
            </a:r>
            <a:r>
              <a:rPr lang="it-IT" dirty="0" smtClean="0"/>
              <a:t>indicare nei BOX corrispondenti al percorso di studi frequentato:</a:t>
            </a:r>
          </a:p>
          <a:p>
            <a:pPr lvl="0">
              <a:buFont typeface="Arial" pitchFamily="34" charset="0"/>
              <a:buChar char="•"/>
            </a:pPr>
            <a:r>
              <a:rPr lang="it-IT" dirty="0" smtClean="0"/>
              <a:t> Qualifica professionale</a:t>
            </a:r>
          </a:p>
          <a:p>
            <a:pPr lvl="0">
              <a:buFont typeface="Arial" pitchFamily="34" charset="0"/>
              <a:buChar char="•"/>
            </a:pPr>
            <a:r>
              <a:rPr lang="it-IT" dirty="0" smtClean="0"/>
              <a:t> Scuola Media Superiore</a:t>
            </a:r>
          </a:p>
          <a:p>
            <a:pPr lvl="0"/>
            <a:r>
              <a:rPr lang="it-IT" dirty="0" smtClean="0"/>
              <a:t>che il titolo di studio è ancora in fase di conseguimento, inserendo il </a:t>
            </a:r>
            <a:r>
              <a:rPr lang="it-IT" dirty="0" err="1" smtClean="0"/>
              <a:t>flag</a:t>
            </a:r>
            <a:r>
              <a:rPr lang="it-IT" dirty="0" smtClean="0"/>
              <a:t> su "Attualmente in svolgimento”</a:t>
            </a:r>
          </a:p>
          <a:p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03E6-FF96-BE4B-84CA-676501F01629}" type="datetime1">
              <a:rPr lang="en-GB" smtClean="0"/>
              <a:pPr/>
              <a:t>27/06/2016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footer 10PT grey. Please add the relevant country to the footer.</a:t>
            </a:r>
            <a:endParaRPr lang="en-GB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8" name="Immagine 7"/>
          <p:cNvPicPr/>
          <p:nvPr/>
        </p:nvPicPr>
        <p:blipFill>
          <a:blip r:embed="rId2"/>
          <a:srcRect l="27540" t="11911" r="28737" b="4432"/>
          <a:stretch>
            <a:fillRect/>
          </a:stretch>
        </p:blipFill>
        <p:spPr bwMode="auto">
          <a:xfrm>
            <a:off x="4514851" y="1238251"/>
            <a:ext cx="4933950" cy="477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Ovale 8"/>
          <p:cNvSpPr/>
          <p:nvPr/>
        </p:nvSpPr>
        <p:spPr>
          <a:xfrm>
            <a:off x="6734174" y="2655390"/>
            <a:ext cx="1143001" cy="395089"/>
          </a:xfrm>
          <a:prstGeom prst="ellipse">
            <a:avLst/>
          </a:prstGeom>
          <a:noFill/>
          <a:ln w="28575">
            <a:solidFill>
              <a:srgbClr val="E68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0" name="Connettore 2 9"/>
          <p:cNvCxnSpPr/>
          <p:nvPr/>
        </p:nvCxnSpPr>
        <p:spPr>
          <a:xfrm>
            <a:off x="3762375" y="2655390"/>
            <a:ext cx="2838450" cy="164010"/>
          </a:xfrm>
          <a:prstGeom prst="straightConnector1">
            <a:avLst/>
          </a:prstGeom>
          <a:ln w="28575">
            <a:solidFill>
              <a:srgbClr val="FFCC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e 13"/>
          <p:cNvSpPr/>
          <p:nvPr/>
        </p:nvSpPr>
        <p:spPr>
          <a:xfrm>
            <a:off x="6810374" y="4224536"/>
            <a:ext cx="1143001" cy="395089"/>
          </a:xfrm>
          <a:prstGeom prst="ellipse">
            <a:avLst/>
          </a:prstGeom>
          <a:noFill/>
          <a:ln w="28575">
            <a:solidFill>
              <a:srgbClr val="E68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5" name="Connettore 2 14"/>
          <p:cNvCxnSpPr/>
          <p:nvPr/>
        </p:nvCxnSpPr>
        <p:spPr>
          <a:xfrm>
            <a:off x="3762375" y="2655390"/>
            <a:ext cx="3047999" cy="1569146"/>
          </a:xfrm>
          <a:prstGeom prst="straightConnector1">
            <a:avLst/>
          </a:prstGeom>
          <a:ln w="28575">
            <a:solidFill>
              <a:srgbClr val="FFCC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Esperienze</a:t>
            </a:r>
            <a:r>
              <a:rPr lang="it-IT" dirty="0" smtClean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62000" y="2055704"/>
            <a:ext cx="2638426" cy="1116122"/>
          </a:xfrm>
        </p:spPr>
        <p:txBody>
          <a:bodyPr/>
          <a:lstStyle/>
          <a:p>
            <a:pPr algn="ctr"/>
            <a:r>
              <a:rPr lang="it-IT" b="1" dirty="0" err="1" smtClean="0"/>
              <a:t>Step</a:t>
            </a:r>
            <a:r>
              <a:rPr lang="it-IT" b="1" dirty="0" smtClean="0"/>
              <a:t> 5:</a:t>
            </a:r>
            <a:r>
              <a:rPr lang="it-IT" dirty="0" smtClean="0"/>
              <a:t> inserire il </a:t>
            </a:r>
            <a:r>
              <a:rPr lang="it-IT" dirty="0" err="1" smtClean="0"/>
              <a:t>flag</a:t>
            </a:r>
            <a:r>
              <a:rPr lang="it-IT" dirty="0" smtClean="0"/>
              <a:t> su  “nessuna esperienza”    </a:t>
            </a:r>
          </a:p>
          <a:p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03E6-FF96-BE4B-84CA-676501F01629}" type="datetime1">
              <a:rPr lang="en-GB" smtClean="0"/>
              <a:pPr/>
              <a:t>27/06/2016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footer 10PT grey. Please add the relevant country to the footer.</a:t>
            </a:r>
            <a:endParaRPr lang="en-GB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8" name="Immagine 7"/>
          <p:cNvPicPr/>
          <p:nvPr/>
        </p:nvPicPr>
        <p:blipFill>
          <a:blip r:embed="rId2"/>
          <a:srcRect l="27385" t="11634" r="28426" b="4432"/>
          <a:stretch>
            <a:fillRect/>
          </a:stretch>
        </p:blipFill>
        <p:spPr bwMode="auto">
          <a:xfrm>
            <a:off x="3895725" y="1428750"/>
            <a:ext cx="5241926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Connettore 2 8"/>
          <p:cNvCxnSpPr/>
          <p:nvPr/>
        </p:nvCxnSpPr>
        <p:spPr>
          <a:xfrm>
            <a:off x="2800350" y="2524125"/>
            <a:ext cx="2057400" cy="1238250"/>
          </a:xfrm>
          <a:prstGeom prst="straightConnector1">
            <a:avLst/>
          </a:prstGeom>
          <a:ln w="28575">
            <a:solidFill>
              <a:srgbClr val="FFCC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Conoscenze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61999" y="2551003"/>
            <a:ext cx="3743326" cy="1859072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it-IT" b="1" dirty="0" err="1" smtClean="0"/>
              <a:t>Step</a:t>
            </a:r>
            <a:r>
              <a:rPr lang="it-IT" b="1" dirty="0" smtClean="0"/>
              <a:t> 6: </a:t>
            </a:r>
            <a:r>
              <a:rPr lang="it-IT" dirty="0" smtClean="0"/>
              <a:t>indicare negli appositi box:</a:t>
            </a:r>
          </a:p>
          <a:p>
            <a:pPr algn="ctr">
              <a:lnSpc>
                <a:spcPct val="150000"/>
              </a:lnSpc>
              <a:buFont typeface="Arial" pitchFamily="34" charset="0"/>
              <a:buChar char="•"/>
            </a:pPr>
            <a:r>
              <a:rPr lang="it-IT" dirty="0" smtClean="0"/>
              <a:t>  le conoscenze linguistiche</a:t>
            </a:r>
          </a:p>
          <a:p>
            <a:pPr algn="ctr">
              <a:lnSpc>
                <a:spcPct val="150000"/>
              </a:lnSpc>
              <a:buFont typeface="Arial" pitchFamily="34" charset="0"/>
              <a:buChar char="•"/>
            </a:pPr>
            <a:r>
              <a:rPr lang="it-IT" dirty="0" smtClean="0"/>
              <a:t>  le conoscenze informatiche</a:t>
            </a:r>
          </a:p>
          <a:p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03E6-FF96-BE4B-84CA-676501F01629}" type="datetime1">
              <a:rPr lang="en-GB" smtClean="0"/>
              <a:pPr/>
              <a:t>27/06/2016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footer 10PT grey. Please add the relevant country to the footer.</a:t>
            </a:r>
            <a:endParaRPr lang="en-GB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8" name="Immagine 7"/>
          <p:cNvPicPr/>
          <p:nvPr/>
        </p:nvPicPr>
        <p:blipFill>
          <a:blip r:embed="rId2"/>
          <a:srcRect l="27680" t="11634" r="28270" b="4709"/>
          <a:stretch>
            <a:fillRect/>
          </a:stretch>
        </p:blipFill>
        <p:spPr bwMode="auto">
          <a:xfrm>
            <a:off x="4746942" y="1314450"/>
            <a:ext cx="4930458" cy="479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Connettore 2 8"/>
          <p:cNvCxnSpPr/>
          <p:nvPr/>
        </p:nvCxnSpPr>
        <p:spPr>
          <a:xfrm>
            <a:off x="4095750" y="3381375"/>
            <a:ext cx="1314450" cy="0"/>
          </a:xfrm>
          <a:prstGeom prst="straightConnector1">
            <a:avLst/>
          </a:prstGeom>
          <a:ln w="28575">
            <a:solidFill>
              <a:srgbClr val="FFCC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/>
          <p:cNvCxnSpPr/>
          <p:nvPr/>
        </p:nvCxnSpPr>
        <p:spPr>
          <a:xfrm>
            <a:off x="4095750" y="4095750"/>
            <a:ext cx="1314450" cy="485775"/>
          </a:xfrm>
          <a:prstGeom prst="straightConnector1">
            <a:avLst/>
          </a:prstGeom>
          <a:ln w="28575">
            <a:solidFill>
              <a:srgbClr val="FFCC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Interessi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62000" y="2055704"/>
            <a:ext cx="3724276" cy="330687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it-IT" b="1" dirty="0" err="1" smtClean="0"/>
              <a:t>Step</a:t>
            </a:r>
            <a:r>
              <a:rPr lang="it-IT" b="1" dirty="0" smtClean="0"/>
              <a:t> 7:  </a:t>
            </a:r>
            <a:r>
              <a:rPr lang="it-IT" dirty="0" smtClean="0"/>
              <a:t>selezionare nel menu a tendina l’ultima voce della lista </a:t>
            </a:r>
            <a:r>
              <a:rPr lang="it-IT" sz="1600" b="1" dirty="0" smtClean="0"/>
              <a:t>“0714 - PROGRAMMA SPERIMENTALE SCUOLA LAVORO”</a:t>
            </a:r>
          </a:p>
          <a:p>
            <a:pPr>
              <a:lnSpc>
                <a:spcPct val="150000"/>
              </a:lnSpc>
            </a:pPr>
            <a:r>
              <a:rPr lang="it-IT" sz="1400" b="1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it-IT" sz="1400" dirty="0" smtClean="0"/>
              <a:t>N.B. Con questa opzione non è obbligatorio compilare gli altri campi </a:t>
            </a:r>
          </a:p>
          <a:p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03E6-FF96-BE4B-84CA-676501F01629}" type="datetime1">
              <a:rPr lang="en-GB" smtClean="0"/>
              <a:pPr/>
              <a:t>27/06/2016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footer 10PT grey. Please add the relevant country to the footer.</a:t>
            </a:r>
            <a:endParaRPr lang="en-GB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9" name="Immagine 8"/>
          <p:cNvPicPr/>
          <p:nvPr/>
        </p:nvPicPr>
        <p:blipFill>
          <a:blip r:embed="rId2"/>
          <a:srcRect l="28163" t="11634" r="28115" b="4709"/>
          <a:stretch>
            <a:fillRect/>
          </a:stretch>
        </p:blipFill>
        <p:spPr bwMode="auto">
          <a:xfrm>
            <a:off x="4757737" y="1409700"/>
            <a:ext cx="5195888" cy="5008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Connettore 2 9"/>
          <p:cNvCxnSpPr/>
          <p:nvPr/>
        </p:nvCxnSpPr>
        <p:spPr>
          <a:xfrm>
            <a:off x="3676650" y="2914650"/>
            <a:ext cx="1847850" cy="923925"/>
          </a:xfrm>
          <a:prstGeom prst="straightConnector1">
            <a:avLst/>
          </a:prstGeom>
          <a:ln w="28575">
            <a:solidFill>
              <a:srgbClr val="FFCC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/>
          <a:srcRect l="20469" t="53691" r="42322" b="8657"/>
          <a:stretch>
            <a:fillRect/>
          </a:stretch>
        </p:blipFill>
        <p:spPr bwMode="auto">
          <a:xfrm>
            <a:off x="8860135" y="4078459"/>
            <a:ext cx="2699792" cy="2185546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</p:pic>
      <p:cxnSp>
        <p:nvCxnSpPr>
          <p:cNvPr id="14" name="Connettore 2 13"/>
          <p:cNvCxnSpPr/>
          <p:nvPr/>
        </p:nvCxnSpPr>
        <p:spPr>
          <a:xfrm>
            <a:off x="7453116" y="3933056"/>
            <a:ext cx="1271784" cy="324619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e 16"/>
          <p:cNvSpPr/>
          <p:nvPr/>
        </p:nvSpPr>
        <p:spPr>
          <a:xfrm>
            <a:off x="5524500" y="3645024"/>
            <a:ext cx="1872035" cy="576064"/>
          </a:xfrm>
          <a:prstGeom prst="ellipse">
            <a:avLst/>
          </a:prstGeom>
          <a:noFill/>
          <a:ln>
            <a:solidFill>
              <a:srgbClr val="E68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Invio CV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62000" y="2055703"/>
            <a:ext cx="3876676" cy="411014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it-IT" b="1" dirty="0" err="1" smtClean="0"/>
              <a:t>Step</a:t>
            </a:r>
            <a:r>
              <a:rPr lang="it-IT" b="1" dirty="0" smtClean="0"/>
              <a:t> 8:  </a:t>
            </a:r>
            <a:r>
              <a:rPr lang="it-IT" dirty="0" smtClean="0"/>
              <a:t>leggere l’informativa sul trattamento dei dati e inserire il </a:t>
            </a:r>
            <a:r>
              <a:rPr lang="it-IT" dirty="0" err="1" smtClean="0"/>
              <a:t>flag</a:t>
            </a:r>
            <a:r>
              <a:rPr lang="it-IT" dirty="0" smtClean="0"/>
              <a:t> per il consenso</a:t>
            </a:r>
          </a:p>
          <a:p>
            <a:pPr>
              <a:lnSpc>
                <a:spcPct val="150000"/>
              </a:lnSpc>
            </a:pPr>
            <a:endParaRPr lang="it-IT" b="1" dirty="0" smtClean="0"/>
          </a:p>
          <a:p>
            <a:pPr>
              <a:lnSpc>
                <a:spcPct val="150000"/>
              </a:lnSpc>
            </a:pPr>
            <a:r>
              <a:rPr lang="it-IT" b="1" dirty="0" err="1" smtClean="0"/>
              <a:t>Step</a:t>
            </a:r>
            <a:r>
              <a:rPr lang="it-IT" b="1" dirty="0" smtClean="0"/>
              <a:t> 9: </a:t>
            </a:r>
            <a:r>
              <a:rPr lang="it-IT" dirty="0" smtClean="0"/>
              <a:t>completare la registrazione cliccando su “Invia curriculum”  (non è necessario allegare anche il </a:t>
            </a:r>
            <a:r>
              <a:rPr lang="it-IT" dirty="0" err="1" smtClean="0"/>
              <a:t>CV</a:t>
            </a:r>
            <a:r>
              <a:rPr lang="it-IT" dirty="0" smtClean="0"/>
              <a:t>)</a:t>
            </a:r>
          </a:p>
          <a:p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03E6-FF96-BE4B-84CA-676501F01629}" type="datetime1">
              <a:rPr lang="en-GB" smtClean="0"/>
              <a:pPr/>
              <a:t>27/06/2016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footer 10PT grey. Please add the relevant country to the footer.</a:t>
            </a:r>
            <a:endParaRPr lang="en-GB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9" name="Immagine 8"/>
          <p:cNvPicPr/>
          <p:nvPr/>
        </p:nvPicPr>
        <p:blipFill>
          <a:blip r:embed="rId2"/>
          <a:srcRect l="27385" t="11634" r="28426" b="6648"/>
          <a:stretch>
            <a:fillRect/>
          </a:stretch>
        </p:blipFill>
        <p:spPr bwMode="auto">
          <a:xfrm>
            <a:off x="4743449" y="1571625"/>
            <a:ext cx="5172075" cy="459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Connettore 2 9"/>
          <p:cNvCxnSpPr/>
          <p:nvPr/>
        </p:nvCxnSpPr>
        <p:spPr>
          <a:xfrm>
            <a:off x="3276600" y="3067050"/>
            <a:ext cx="2400300" cy="2409825"/>
          </a:xfrm>
          <a:prstGeom prst="straightConnector1">
            <a:avLst/>
          </a:prstGeom>
          <a:ln w="28575">
            <a:solidFill>
              <a:srgbClr val="FFCC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/>
          <p:cNvCxnSpPr/>
          <p:nvPr/>
        </p:nvCxnSpPr>
        <p:spPr>
          <a:xfrm>
            <a:off x="3276600" y="5241925"/>
            <a:ext cx="3524250" cy="635000"/>
          </a:xfrm>
          <a:prstGeom prst="straightConnector1">
            <a:avLst/>
          </a:prstGeom>
          <a:ln w="28575">
            <a:solidFill>
              <a:srgbClr val="FFCC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AAC8D-5AA8-474F-A1B5-B415332B36EF}" type="datetime1">
              <a:rPr lang="en-GB" smtClean="0"/>
              <a:pPr/>
              <a:t>27/06/2016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footer 10PT grey. Please add the relevant country to the footer.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496" y="1363678"/>
            <a:ext cx="6862831" cy="2054225"/>
          </a:xfrm>
        </p:spPr>
        <p:txBody>
          <a:bodyPr/>
          <a:lstStyle/>
          <a:p>
            <a:r>
              <a:rPr lang="en-GB" dirty="0" smtClean="0"/>
              <a:t>Grazie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689589903"/>
      </p:ext>
    </p:extLst>
  </p:cSld>
  <p:clrMapOvr>
    <a:masterClrMapping/>
  </p:clrMapOvr>
</p:sld>
</file>

<file path=ppt/theme/theme1.xml><?xml version="1.0" encoding="utf-8"?>
<a:theme xmlns:a="http://schemas.openxmlformats.org/drawingml/2006/main" name="Enel_PPTtemplate_26012016">
  <a:themeElements>
    <a:clrScheme name="ENEL">
      <a:dk1>
        <a:sysClr val="windowText" lastClr="000000"/>
      </a:dk1>
      <a:lt1>
        <a:sysClr val="window" lastClr="FFFFFF"/>
      </a:lt1>
      <a:dk2>
        <a:srgbClr val="C6C6C6"/>
      </a:dk2>
      <a:lt2>
        <a:srgbClr val="EDEEE8"/>
      </a:lt2>
      <a:accent1>
        <a:srgbClr val="0655FA"/>
      </a:accent1>
      <a:accent2>
        <a:srgbClr val="40B9E6"/>
      </a:accent2>
      <a:accent3>
        <a:srgbClr val="E71401"/>
      </a:accent3>
      <a:accent4>
        <a:srgbClr val="FE0F64"/>
      </a:accent4>
      <a:accent5>
        <a:srgbClr val="028C59"/>
      </a:accent5>
      <a:accent6>
        <a:srgbClr val="55BD5A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72000" tIns="36000" rIns="72000" bIns="36000"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000" dirty="0" smtClean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Enel_PPTtemplate_v2-6[JPEG+VECTORLOGO]" id="{A78A76FD-14E2-4D80-A313-D0CAB5E218D4}" vid="{C3814A83-8DC5-4303-A835-89EF9FAE18A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Enel_PPTtemplate_26012016</Template>
  <TotalTime>0</TotalTime>
  <Words>343</Words>
  <Application>Microsoft Office PowerPoint</Application>
  <PresentationFormat>Personalizzato</PresentationFormat>
  <Paragraphs>55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0" baseType="lpstr">
      <vt:lpstr>Enel_PPTtemplate_26012016</vt:lpstr>
      <vt:lpstr>Enel Alternanza Scuola Lavoro 2016</vt:lpstr>
      <vt:lpstr>Accesso al sistema</vt:lpstr>
      <vt:lpstr>Dati anagrafici</vt:lpstr>
      <vt:lpstr>Titolo di studio</vt:lpstr>
      <vt:lpstr>Esperienze </vt:lpstr>
      <vt:lpstr>Conoscenze</vt:lpstr>
      <vt:lpstr>Interessi</vt:lpstr>
      <vt:lpstr>Invio CV</vt:lpstr>
      <vt:lpstr>Grazie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cp:lastPrinted>2016-01-26T17:14:29Z</cp:lastPrinted>
  <dcterms:created xsi:type="dcterms:W3CDTF">2016-06-17T10:04:19Z</dcterms:created>
  <dcterms:modified xsi:type="dcterms:W3CDTF">2016-06-27T15:33:08Z</dcterms:modified>
</cp:coreProperties>
</file>